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F0D0-DA1C-464A-A5CA-E5821BB50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FF8D6-1166-4BAD-A311-860CADF65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C903-5857-4D39-8D4C-08C3A54B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5133-DE53-41BD-BC68-FCBF65D2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77A3-7BD9-45AC-BC35-0CD93575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76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C748-D84C-4907-9A59-8EAD4C0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86FDE-D00C-4CEE-B6F2-CAA8AEC7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84E2-CB86-4EE3-A4D4-FA49A86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96EC-2E00-44F8-80BA-76603F93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9704-431C-4B1E-91C1-1766A633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96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1F2E-DC44-4833-9B29-AB51E0FA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F3F7E-E20E-4D88-9626-049110DE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8C3D-C11C-4319-BE8D-A09AAF21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C5E5-8B30-483A-91B3-10D92454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9E308-D0FF-4384-A8E8-E62095B8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10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5563-CC8F-48BD-AC36-2B9C6BAC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C092-52E5-4A2C-9F06-9E86E7E0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09742-DEF7-4576-8D58-5D8F7F64B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DADE2-3D04-4F5E-AB22-79848F19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28347-CB63-4053-918F-A0A26A59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3C97-71B8-44F4-BC81-E1D5D081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49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4300-BD6A-403A-BB91-3982AE56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5B0E-5609-4316-9676-EE20F2D7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2577D-D4E5-4764-924A-466D1E6D9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60930-184D-43CF-B17D-4651674FB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29483-3164-4E15-A89C-67DCCF639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044E9-17F9-4CE1-8F76-4A3D1032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BE33E-3664-4D07-8B26-35E24775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F7CF3B-6379-44EC-8FAB-4FE5D8F4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84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1DE9-2D62-4436-B9FE-2E5F33FB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D83F5-1880-47E9-85B9-8C8EC8D2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4608-3B91-4DF6-8A41-4ACC081E3055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8F29D-6F5B-49D3-9145-0974985A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A3365-DE11-422F-BF60-7F53F9B0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C8E0-ECDF-4D45-A55C-8A9DD524D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D818E-7481-4E8B-801E-EF543FA5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29B37-5A29-4AB8-A9BE-80B8BF5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96B7-F87D-4222-B327-710AC3BB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56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5D93-D70D-4967-8845-2D14DC33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AFDA-73C9-4A28-8D7E-E0BE5F3B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B6A7E-3E8A-4308-B537-619F4166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89FF2-BCD3-4EF2-B58D-DA71CF61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AD787-450B-44E5-92FC-4D69847D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45282-593C-4237-A050-E64545F8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7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97F7-B366-4D94-9702-87032D7A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2CB3D-38F9-4CF7-B36F-906B3CD01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2950B-39D2-4DBF-833B-A5FA8256B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5A4F1-2D40-441F-B5FE-3C5852E2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23DCF-924B-41DA-88DC-22DCD04C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3AF9A-F928-469F-B136-A6B362C8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819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7C82-B126-4B8E-B765-402E4F32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E1305-9195-4845-9A2D-1FFC2CC59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A13D-ECF3-46F8-B505-441D0DCF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DCBCD-E596-496C-8F81-971EF821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EF5D-5F23-4ABE-AFE9-DF2385F9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089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825A4-0D8C-45D9-88BA-248461A68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3083B-3438-4B3F-A87E-AAE9A9C0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19E1-80E2-44A5-9A23-6AEFAEC0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870C69A-46E1-40D7-8CEE-744D323B4259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17326-6724-4101-A324-AC898D85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3B5A-A5E1-4E41-B587-74F936AE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18A9DB-4CE5-4171-9EB5-91EF36C737CC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7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sp>
        <p:nvSpPr>
          <p:cNvPr id="2" name="Straight Connector 9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</p:spPr>
        <p:txBody>
          <a:bodyPr bIns="0" anchor="b">
            <a:normAutofit fontScale="97000"/>
          </a:bodyPr>
          <a:lstStyle/>
          <a:p>
            <a:pPr>
              <a:lnSpc>
                <a:spcPct val="90000"/>
              </a:lnSpc>
            </a:pPr>
            <a:r>
              <a:rPr lang="en-US" sz="6600" b="0" strike="noStrike" cap="all" spc="-1">
                <a:solidFill>
                  <a:srgbClr val="000000"/>
                </a:solidFill>
                <a:latin typeface="Gill Sans MT"/>
              </a:rPr>
              <a:t>Click to edit Master title style</a:t>
            </a:r>
            <a:endParaRPr lang="en-US" sz="6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BC8E76C-B6F2-4510-A6EF-92426E755078}" type="datetime">
              <a:rPr lang="en-US" sz="1000" b="0" strike="noStrike" spc="-1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36793878-FE57-484C-BE03-2F2D9F6566E6}" type="slidenum">
              <a:rPr lang="en-US" sz="2800" b="0" strike="noStrike" spc="-1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7" name="Straight Connector 14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750">
            <a:solidFill>
              <a:srgbClr val="B71E42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Gill Sans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Gill Sans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Gill Sans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E0139-361B-43A7-9642-9544D490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09C1D-AEBB-4554-891E-09A0577B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6839-AAF5-41DF-90FD-6FE1C76FE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BC8E76C-B6F2-4510-A6EF-92426E755078}" type="datetime">
              <a:rPr lang="en-US" sz="1000" b="0" strike="noStrike" spc="-1" smtClean="0">
                <a:solidFill>
                  <a:srgbClr val="8B8B8B"/>
                </a:solidFill>
                <a:latin typeface="Gill Sans MT"/>
              </a:rPr>
              <a:t>1/3/2022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3B13-120E-4262-BC72-AAE2060B6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570D-6157-47B0-AF49-8CCF61B6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6793878-FE57-484C-BE03-2F2D9F6566E6}" type="slidenum">
              <a:rPr lang="en-US" sz="2800" b="0" strike="noStrike" spc="-1" smtClean="0">
                <a:solidFill>
                  <a:srgbClr val="B71E42"/>
                </a:solidFill>
                <a:latin typeface="Gill Sans MT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4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U7bpRZDBUE" TargetMode="External"/><Relationship Id="rId3" Type="http://schemas.openxmlformats.org/officeDocument/2006/relationships/hyperlink" Target="https://www.engageny.org/resource/grade-6-math-introduction-integers" TargetMode="External"/><Relationship Id="rId7" Type="http://schemas.openxmlformats.org/officeDocument/2006/relationships/hyperlink" Target="https://www.georgiastandards.org/Georgia-Standards/Frameworks/8th-Math-Unit-7.pdf" TargetMode="External"/><Relationship Id="rId2" Type="http://schemas.openxmlformats.org/officeDocument/2006/relationships/hyperlink" Target="https://www.georgiastandards.org/Georgia-Standards/Frameworks/6th-Math-Unit-7.pdf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youtu.be/uJZW0KdQq0o" TargetMode="External"/><Relationship Id="rId5" Type="http://schemas.openxmlformats.org/officeDocument/2006/relationships/hyperlink" Target="https://www.georgiastandards.org/Georgia-Standards/Frameworks/7th-Math-Unit-4.pdf" TargetMode="External"/><Relationship Id="rId4" Type="http://schemas.openxmlformats.org/officeDocument/2006/relationships/hyperlink" Target="https://www.youtube.com/watch?v=rDTUARfQxj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uJZW0KdQq0o&amp;feature=youtu.be" TargetMode="External"/><Relationship Id="rId3" Type="http://schemas.openxmlformats.org/officeDocument/2006/relationships/hyperlink" Target="https://www.rcboe.org/domain/444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prodigygame.com/main-e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engageny.org/resource/grade-6-math-introduction-integ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600" b="0" strike="noStrike" cap="all" spc="-1">
                <a:solidFill>
                  <a:srgbClr val="000000"/>
                </a:solidFill>
                <a:latin typeface="Gill Sans MT"/>
              </a:rPr>
              <a:t>Mr. Ulcena</a:t>
            </a:r>
            <a:endParaRPr lang="en-US" sz="6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Subtitl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6</a:t>
            </a:r>
            <a:r>
              <a:rPr lang="en-US" sz="1800" b="1" strike="noStrike" cap="all" spc="-1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 - 8</a:t>
            </a:r>
            <a:r>
              <a:rPr lang="en-US" sz="1800" b="1" strike="noStrike" cap="all" spc="-1" baseline="30000" dirty="0">
                <a:solidFill>
                  <a:srgbClr val="000000"/>
                </a:solidFill>
                <a:latin typeface="Gill Sans MT"/>
              </a:rPr>
              <a:t>th</a:t>
            </a: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 Math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cap="all" spc="-1" dirty="0">
                <a:solidFill>
                  <a:srgbClr val="000000"/>
                </a:solidFill>
                <a:latin typeface="Gill Sans MT"/>
              </a:rPr>
              <a:t>Week at a Glance </a:t>
            </a:r>
            <a:r>
              <a:rPr lang="en-US" b="1" cap="all" spc="-1" dirty="0">
                <a:solidFill>
                  <a:srgbClr val="000000"/>
                </a:solidFill>
                <a:latin typeface="Gill Sans MT"/>
              </a:rPr>
              <a:t>01/10/2022 - 01/14-2022</a:t>
            </a:r>
            <a:endParaRPr lang="en-US" sz="1800" b="1" strike="noStrike" cap="all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1" strike="noStrike" cap="all" spc="-1" dirty="0">
              <a:solidFill>
                <a:srgbClr val="FF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FF0000"/>
                </a:solidFill>
                <a:latin typeface="Gill Sans MT"/>
              </a:rPr>
              <a:t>Welcome back to school class  of 2021-2022</a:t>
            </a:r>
            <a:endParaRPr lang="en-US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Content Placeholder 2"/>
          <p:cNvSpPr txBox="1"/>
          <p:nvPr/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Gill Sans MT"/>
              </a:rPr>
              <a:t>WAG=WEEK AT A GLANCE</a:t>
            </a: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Week at a glance (WAG) is designed to give parents a brief idea of what their child is learning at school. It will have the subject standards (Georgia Standards of Excellence), the main topics covered, links to videos and worksheets. 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We encourage parents to review this presentation and stay informed on the weekly learning objectives.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tlanta"/>
              </a:rPr>
              <a:t>WAGS are subject to change according to student mastery.</a:t>
            </a: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/>
        </p:nvSpPr>
        <p:spPr>
          <a:xfrm>
            <a:off x="3626658" y="209025"/>
            <a:ext cx="4938683" cy="595575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 u="sng" strike="noStrike" cap="all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 standards</a:t>
            </a:r>
            <a:endParaRPr lang="en-US" sz="3200" b="1" i="1" u="sng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261509" y="881635"/>
            <a:ext cx="3492360" cy="4037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Rational Exploration: Number and Their Opposites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6.NS.5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6.NS.7a-d</a:t>
            </a: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6.NS.8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use positive and negative numbers to describe real-world situations.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ordering and absolute value of rational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real-world problems by graphing points in all four quadrants of the coordinate plane.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correctly add and subtract positive and negative numbers.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correctly use a number line to solve each problems at 80% rate. </a:t>
            </a:r>
          </a:p>
        </p:txBody>
      </p:sp>
      <p:sp>
        <p:nvSpPr>
          <p:cNvPr id="96" name="TextBox 3"/>
          <p:cNvSpPr/>
          <p:nvPr/>
        </p:nvSpPr>
        <p:spPr>
          <a:xfrm>
            <a:off x="4003661" y="843139"/>
            <a:ext cx="3492360" cy="56616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Geometry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7.G.4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7.G.5</a:t>
            </a: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7.G.6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Ideas: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real-world and mathematical problems involving: angle measure (7.G.5); area, surface area, volume of 2D and 3D objects (7.G.6); and area and circumference of circles.</a:t>
            </a:r>
          </a:p>
          <a:p>
            <a:endParaRPr lang="en-US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correctly use the right formula to solve the measurement of each geometry shapes..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correctly use formula to find the area and circumference of a shape. 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4"/>
          <p:cNvSpPr/>
          <p:nvPr/>
        </p:nvSpPr>
        <p:spPr>
          <a:xfrm>
            <a:off x="7496021" y="812362"/>
            <a:ext cx="3646440" cy="58155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u="sng" strike="noStrike" spc="-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  <a:endParaRPr lang="en-US" sz="14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Solving Systems of Equations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Standard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8.EE.8a-c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/>
              <a:t> 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Idea: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and solve pairs of linear equations (Systems of linear equations).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real-world and mathematical problems leading to two linear equations in two variables.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identify and use the 3 methods of system of equations (graphing. substitution method. elimination method).</a:t>
            </a:r>
            <a:r>
              <a:rPr lang="en-US" b="1" dirty="0"/>
              <a:t>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correctly solve system of equations the same way as solving equations with one variables.. </a:t>
            </a:r>
          </a:p>
          <a:p>
            <a:endParaRPr lang="en-US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3"/>
          <p:cNvGraphicFramePr/>
          <p:nvPr>
            <p:extLst>
              <p:ext uri="{D42A27DB-BD31-4B8C-83A1-F6EECF244321}">
                <p14:modId xmlns:p14="http://schemas.microsoft.com/office/powerpoint/2010/main" val="2443390173"/>
              </p:ext>
            </p:extLst>
          </p:nvPr>
        </p:nvGraphicFramePr>
        <p:xfrm>
          <a:off x="1070346" y="295656"/>
          <a:ext cx="9757800" cy="6266688"/>
        </p:xfrm>
        <a:graphic>
          <a:graphicData uri="http://schemas.openxmlformats.org/drawingml/2006/table">
            <a:tbl>
              <a:tblPr/>
              <a:tblGrid>
                <a:gridCol w="19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Monday 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u="sng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u="sng" strike="noStrike" spc="-1" baseline="1400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0" u="sng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400" b="0" u="sng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 and use positive and negative numbers to describe real-world situations.</a:t>
                      </a:r>
                    </a:p>
                    <a:p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u="sng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u="sng" strike="noStrike" spc="-1" baseline="1400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0" u="sng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400" b="0" u="sng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real-world and mathematical problems involving: angle measure (7.G.5); area, surface area, volume of 2D and 3D objects (7.G.6); and area and circumference of circles.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u="sng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0" u="sng" strike="noStrike" spc="-1" baseline="1400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0" u="sng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400" b="0" u="sng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and solve pairs of linear equations (Systems of linear equations).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real-world and mathematical problems leading to two linear equations in two variables.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Tuesday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 and use positive and negative numbers to describe real-world situations.</a:t>
                      </a:r>
                    </a:p>
                    <a:p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real-world and mathematical problems involving: angle measure (7.G.5); area, surface area, volume of 2D and 3D objects (7.G.6); and area and circumference of circles.</a:t>
                      </a: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200" b="0" u="sng" strike="noStrike" spc="-1" baseline="14000000" dirty="0">
                          <a:solidFill>
                            <a:srgbClr val="0000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1200" b="0" u="sng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Grade</a:t>
                      </a:r>
                      <a:endParaRPr lang="en-US" sz="1200" b="0" u="sng" strike="noStrike" spc="-1" dirty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and solve pairs of linear equations (Systems of linear equations).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 real-world and mathematical problems leading to two linear equations in two variables.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Wednesday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Group/Remediation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strike="noStrike" spc="-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Q&amp;A session (Students will review videos on my websites and write 5 questions to discuss with me) </a:t>
                      </a:r>
                      <a:endParaRPr lang="en-US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Thursday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Prodigygame.com– ALL grade level</a:t>
                      </a: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1" strike="noStrike" spc="-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***All assignments and homework will be uploaded every Monday on Prodigygame.com***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Friday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PBIS (Positive Behavioral Interventions and Support program)</a:t>
                      </a:r>
                      <a:endParaRPr lang="en-US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/>
        </p:nvSpPr>
        <p:spPr>
          <a:xfrm>
            <a:off x="908933" y="-14979"/>
            <a:ext cx="9604080" cy="1049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 </a:t>
            </a:r>
            <a:br>
              <a:rPr dirty="0"/>
            </a:b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 math Resources</a:t>
            </a:r>
            <a:endParaRPr lang="en-US" sz="32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12775" y="1234097"/>
            <a:ext cx="327276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</a:t>
            </a:r>
          </a:p>
          <a:p>
            <a:pPr algn="ctr"/>
            <a:r>
              <a:rPr lang="en-US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https://www.khanacademy.org/</a:t>
            </a:r>
            <a:endParaRPr lang="en-US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3449" y="1034061"/>
            <a:ext cx="3757680" cy="141501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additional resources and weekly PowerPoint and videos click on link to Mr. Ulcena Teacher’s Page</a:t>
            </a:r>
          </a:p>
          <a:p>
            <a:pPr algn="ctr"/>
            <a:r>
              <a:rPr lang="en-US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https://www.rcboe.org/domain/4449</a:t>
            </a:r>
            <a:endParaRPr lang="en-US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E42BA8A-1973-4B60-9D04-4D438F234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39" y="2341763"/>
            <a:ext cx="3727251" cy="2174473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843B535-19FD-4736-ADC5-A1C695E6A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779" y="1983995"/>
            <a:ext cx="3272760" cy="2174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BAE5A-A3AB-4138-9078-99716C54A43A}"/>
              </a:ext>
            </a:extLst>
          </p:cNvPr>
          <p:cNvSpPr txBox="1"/>
          <p:nvPr/>
        </p:nvSpPr>
        <p:spPr>
          <a:xfrm>
            <a:off x="7804595" y="1259308"/>
            <a:ext cx="4264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Prodigygame.com</a:t>
            </a:r>
          </a:p>
          <a:p>
            <a:pPr algn="ctr"/>
            <a:r>
              <a:rPr lang="en-US" dirty="0">
                <a:hlinkClick r:id="rId6"/>
              </a:rPr>
              <a:t>https://www.prodigygame.com/main-en/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31BEBD6-3771-4C48-8098-A5502D90D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38" y="1274682"/>
            <a:ext cx="2980362" cy="2928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F300A1-C8FC-43AA-A632-5DB3911A46F3}"/>
              </a:ext>
            </a:extLst>
          </p:cNvPr>
          <p:cNvSpPr/>
          <p:nvPr/>
        </p:nvSpPr>
        <p:spPr>
          <a:xfrm>
            <a:off x="4233150" y="5469304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7th Math MGSE7 G 6 Video - YouTube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E2F87-CC58-4F11-8B1A-AA00668D9E07}"/>
              </a:ext>
            </a:extLst>
          </p:cNvPr>
          <p:cNvSpPr/>
          <p:nvPr/>
        </p:nvSpPr>
        <p:spPr>
          <a:xfrm>
            <a:off x="281839" y="5469304"/>
            <a:ext cx="375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https://www.engageny.org/resource/grade-6-math-introduction-integers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8724A-6778-49C4-BEF4-64CB5CAFC322}"/>
              </a:ext>
            </a:extLst>
          </p:cNvPr>
          <p:cNvSpPr txBox="1"/>
          <p:nvPr/>
        </p:nvSpPr>
        <p:spPr>
          <a:xfrm>
            <a:off x="561736" y="5099972"/>
            <a:ext cx="235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Welcome to </a:t>
            </a:r>
            <a:r>
              <a:rPr lang="en-US" dirty="0" err="1"/>
              <a:t>EngageNY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C2094-1D0F-4589-B7FE-FE0CE9918CA1}"/>
              </a:ext>
            </a:extLst>
          </p:cNvPr>
          <p:cNvSpPr txBox="1"/>
          <p:nvPr/>
        </p:nvSpPr>
        <p:spPr>
          <a:xfrm>
            <a:off x="5229150" y="5032905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YouTube.com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332</TotalTime>
  <Words>714</Words>
  <Application>Microsoft Office PowerPoint</Application>
  <PresentationFormat>Widescreen</PresentationFormat>
  <Paragraphs>114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Atlanta</vt:lpstr>
      <vt:lpstr>Calibri</vt:lpstr>
      <vt:lpstr>Calibri Light</vt:lpstr>
      <vt:lpstr>DejaVu Sans</vt:lpstr>
      <vt:lpstr>Gill Sans MT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Ulcena</dc:title>
  <dc:subject/>
  <dc:creator>Ulcena, Jimmy</dc:creator>
  <dc:description/>
  <cp:lastModifiedBy>Ulcena, Jimmy</cp:lastModifiedBy>
  <cp:revision>39</cp:revision>
  <dcterms:created xsi:type="dcterms:W3CDTF">2021-08-03T18:46:47Z</dcterms:created>
  <dcterms:modified xsi:type="dcterms:W3CDTF">2022-01-03T19:42:04Z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